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6" r:id="rId10"/>
    <p:sldId id="264" r:id="rId11"/>
    <p:sldId id="265" r:id="rId12"/>
    <p:sldId id="266" r:id="rId13"/>
    <p:sldId id="267" r:id="rId14"/>
    <p:sldId id="268" r:id="rId15"/>
    <p:sldId id="269" r:id="rId16"/>
    <p:sldId id="274" r:id="rId17"/>
    <p:sldId id="275" r:id="rId18"/>
    <p:sldId id="270" r:id="rId19"/>
    <p:sldId id="271" r:id="rId20"/>
    <p:sldId id="272" r:id="rId21"/>
    <p:sldId id="27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2058-68F4-4E5E-ACAD-DBB84B673F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DABEA5-24F1-4E93-9F69-84AB46FFC8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9FFEA-9B11-437A-BAFF-F06B1F82C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F9429-D910-4547-988E-0F81A04A9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EB28C-EDC4-491B-A49E-D0C76D5F6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533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994BC-0C05-47D9-A87E-E44FEDC78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335021-403C-4BE0-9AD2-90F5BDDAC9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1D46E-24BA-4371-8FCF-0A407FAB5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D701F-AB5E-4096-B8BB-88C0DFD5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2B69D-28D1-4FB4-AD00-572359F6A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6364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22FE6F-199F-49BE-B869-2DD56B72BA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669713-8DBB-4220-872C-F473F9CAE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77AFB-30F8-42EA-A2DE-1AC736E6A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A17FF-94F8-4DA6-BD76-6E19F5EF1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F4872-747D-47CD-97FC-0DF88716D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472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56403-8ED7-4499-A5B0-A92FF5868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08D23-8ADF-4D9A-99D2-1F76205E3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CF3E1-98A4-4947-A8E6-DADCA474B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C4788-B8DD-466C-91A3-F83B5387C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F8CFB-D826-437D-ADB7-D04CD6B75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7596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4DE61-6A62-4FBA-A3B2-C5B93C701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F34BC9-32BF-4E03-81B3-86727D00D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300BE-76E5-435C-9C66-35C5DB4A9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F85A3-11F4-4C0A-9283-5F30967D9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2D00C-C0F2-4079-91C3-FD7FE2D15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2194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141CC-3AD2-417F-A781-67C8AB584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023E4-8D50-455D-AEF8-5919A09D1B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585E46-52AD-4796-B8B0-2F2085171E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EB570-4A85-4495-8718-B050261D6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F075C-C796-453C-B703-96F9A2DD5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DA934-4417-4882-B688-5530B4625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5411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33C26-642B-4CE6-8188-AA81969C4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0830D6-8833-4497-95C5-678E0E632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6F1A4F-85D9-4CE6-B490-EADF3F164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956D75-E2B2-4133-99B8-1C382C924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9AC525-F182-4769-9E97-CF4F181DE6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588C0A-2D08-4AE4-ADB8-8CB11FC1A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B2B769-6A94-4CFF-985F-8837CB547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5DA02E-C6DC-47E9-B527-E1BBC9B71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9370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9E3FC-DA9D-41D0-AC81-689680E7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D38308-9CF6-4095-B02D-866F028FE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87812E-045D-4129-A29E-2362CC26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42C78-F23D-48B4-BB8D-07DA53A26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1964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913733-3C4A-42FE-B067-079EAC696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508A23-3EE3-494E-8BC9-B10C6CA87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28DF13-C0A2-4A6A-BDA7-9CE487CEB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1816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B526F-4F57-4FF8-909A-15E9FE3FA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A61C1-36D2-4074-BD95-4A904C765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F62EAD-A085-434A-ACB3-498B8E99D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A13615-2F04-4273-9927-B651C5F1B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E59A2-A2D1-4D90-989D-345A655A4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51B93F-9E42-4ED0-A397-AACF838DF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23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60D16-214B-4364-8090-590E21192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9CAD4F-2DCA-4300-81A0-4479E97E7B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3BC97-7018-444B-B165-A14233423F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0AFBF0-CE1D-4588-BCEA-CF0705B8D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C7038-C418-46E8-AD3D-960D9C47E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2444E-F356-40FC-8E41-F7E2081C7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3716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783B51-655C-49CC-91C7-8BBE49051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FAB23-D2C9-4699-B9C9-6736C0FB6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0EC5D-8135-4D7B-A033-01BFD7CA19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6B7C7-4285-43EA-A00B-0AEDD63AB27F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129D7-606F-4D8A-898B-3784F4818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BA6CD-9E99-4C35-8FDA-CEF0FA97D4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597CB-FAA3-4369-ABB8-2C200C2ABB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4139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95B38-F589-46C9-980E-F16F783067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00ACD3-E984-4B3E-A6D1-AEF35F3F2A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CC28A3-3B68-409B-BF6D-72504AAA5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212" y="0"/>
            <a:ext cx="12391212" cy="690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661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3CDB-2FF1-4AAF-8DA6-0A22F377F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A7946-B3A0-4B32-AD8C-C93F05D88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DA031C-60DD-4FB5-ACE8-611CE9C6C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10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7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F343E-7A23-42B6-B47F-428075807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BC017-3630-4B88-8E31-9AD22BA0C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3DBCB1-5B66-43EA-9ADF-6B779002D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96" y="5949"/>
            <a:ext cx="12202596" cy="685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926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C5366-FA70-475A-81BB-F715C9C61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1033D-5DBD-46D4-A841-859243B93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9B42AC-89A6-4077-8C89-B32DC36D5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339" y="1"/>
            <a:ext cx="122573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856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D1F13-6B15-4DE5-8673-5CB141484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DDE0C-03E4-467A-ADED-3F4D3B3C1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D8B414-1DCD-43DA-854A-DBD53AC9C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491" y="3086"/>
            <a:ext cx="12197491" cy="685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156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A466A-956A-425A-AB62-414F6550F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63EED-086F-454C-A16A-01CEC236F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125A1E-7962-4F53-9DF8-0193E54F0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392" y="0"/>
            <a:ext cx="12269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22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0CD4B-3F89-468A-B7E3-C70A69C68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11414-D014-42A1-97D9-023FD7C4B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FF9C0F-4C41-4C36-A089-CC444C62B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25" y="0"/>
            <a:ext cx="12216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774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5BE780-08C9-41B3-A3C3-DDEC0BB6E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51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D3F5CB-E003-4BF7-AB32-A6D4B33C7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155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A0166-E691-4F72-AE87-1E444C6E3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8E2D7-4E3C-4103-A76E-D186CF05E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F7D7C2-CFF3-4FD9-BE8A-30FBE0C21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77" y="0"/>
            <a:ext cx="121953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6FA6-2819-44ED-B804-8E4ACBF71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32452-B5C8-4946-8E34-2E88B838F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D56685-3BBF-4AFA-81E3-2F08CAE99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52" y="2614"/>
            <a:ext cx="12196652" cy="685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8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A8865-09B2-4AEF-A274-5844C4445D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33288E-8BC2-485C-8F4B-A61D0E169E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B328DF-EA8D-4C73-A34B-96DADBB99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701" y="0"/>
            <a:ext cx="12249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31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E0F63-A80F-4431-AD4B-157F2CA11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ABFB3-CCEF-4260-AFC4-676E0B090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73BC10-66AD-4CC7-9346-42CAEE5C0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46" y="475"/>
            <a:ext cx="12192846" cy="685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47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FADBE-C8E1-4FF2-BC78-E2E50D98F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540C0-17C8-49CA-B14A-A6F7E39AE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A01DFC-64EC-46B7-B0C9-4AF268D97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4280"/>
            <a:ext cx="12199620" cy="685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083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F4B1B-45CA-4F1F-973F-9371ACA2B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57E19-6321-4443-8057-2A08CAB3C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29DB20-7A02-4C89-A69B-FC3457B94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223" y="0"/>
            <a:ext cx="12210223" cy="684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5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7C1CB-D319-4A40-90AA-58AFCF0F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E20DF-B00B-4D33-8B5D-9D1E854AB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90FB5D-E9E3-47A6-806B-9868EAB3E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0"/>
            <a:ext cx="122224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37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15708-3EF3-4722-884D-6F000096B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928D0-87CB-4792-AC37-52B7E0E63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2F2102-5038-4E0C-A8D6-9674091FC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703" y="0"/>
            <a:ext cx="122437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74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2855F-840E-4376-8C83-6B4328E2A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C0938-B15D-4AD0-87F1-76313BA0F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4A55FF-5694-4ED1-B321-A1E5F7F7C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10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765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DDF16-14E5-456D-8603-E359057A9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62E60-AA80-425D-8D79-A50FC5F6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253960-6809-4B55-8164-067320985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25" y="0"/>
            <a:ext cx="12216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60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4CD14-6CBE-47BA-9D22-2E380F4EA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3DED0-305B-4A3D-84D9-D887FB5CA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2DC493-2164-45E0-8101-F8A7ED6D6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86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F25768-6E8C-435E-980A-11C8CA93F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507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nelakurthi sudheer</dc:creator>
  <cp:lastModifiedBy>P VAISHNAVI</cp:lastModifiedBy>
  <cp:revision>19</cp:revision>
  <dcterms:created xsi:type="dcterms:W3CDTF">2021-12-28T12:57:49Z</dcterms:created>
  <dcterms:modified xsi:type="dcterms:W3CDTF">2021-12-29T08:15:16Z</dcterms:modified>
</cp:coreProperties>
</file>

<file path=docProps/thumbnail.jpeg>
</file>